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2" r:id="rId3"/>
    <p:sldId id="279" r:id="rId4"/>
    <p:sldId id="275" r:id="rId5"/>
    <p:sldId id="281" r:id="rId6"/>
    <p:sldId id="280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148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8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3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51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13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87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84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6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3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1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1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16BDE-032D-489F-8D20-A88791298AC1}" type="datetimeFigureOut">
              <a:rPr lang="ko-KR" altLang="en-US" smtClean="0"/>
              <a:pPr/>
              <a:t>2020-06-29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E2DD8-D388-4C17-9719-48FEB122CE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571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82535" y="434176"/>
            <a:ext cx="2400944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+mj-lt"/>
              </a:rPr>
              <a:t>main page</a:t>
            </a:r>
            <a:endParaRPr lang="ko-KR" altLang="en-US" sz="2400" b="1" dirty="0">
              <a:latin typeface="+mj-lt"/>
            </a:endParaRPr>
          </a:p>
        </p:txBody>
      </p:sp>
      <p:cxnSp>
        <p:nvCxnSpPr>
          <p:cNvPr id="4" name="직선 연결선 3"/>
          <p:cNvCxnSpPr>
            <a:stCxn id="2" idx="3"/>
          </p:cNvCxnSpPr>
          <p:nvPr/>
        </p:nvCxnSpPr>
        <p:spPr>
          <a:xfrm>
            <a:off x="5383479" y="690436"/>
            <a:ext cx="344484" cy="1219"/>
          </a:xfrm>
          <a:prstGeom prst="line">
            <a:avLst/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733183" y="428604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로그인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05897" y="428604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회원가입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38403" y="935552"/>
            <a:ext cx="1252667" cy="512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아이디 찾기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비밀번호 찾기</a:t>
            </a:r>
            <a:endParaRPr lang="ko-KR" altLang="en-US" sz="1100" dirty="0">
              <a:latin typeface="+mj-lt"/>
            </a:endParaRPr>
          </a:p>
        </p:txBody>
      </p: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>
            <a:off x="7001508" y="684864"/>
            <a:ext cx="104389" cy="1219"/>
          </a:xfrm>
          <a:prstGeom prst="line">
            <a:avLst/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439" y="1838033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공지사항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65689" y="1838033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경기 일정</a:t>
            </a:r>
            <a:r>
              <a:rPr lang="en-US" altLang="ko-KR" sz="1400" b="1" dirty="0" smtClean="0">
                <a:latin typeface="+mj-lt"/>
              </a:rPr>
              <a:t>·</a:t>
            </a:r>
          </a:p>
          <a:p>
            <a:pPr algn="ctr"/>
            <a:r>
              <a:rPr lang="ko-KR" altLang="en-US" sz="1400" b="1" dirty="0" smtClean="0">
                <a:latin typeface="+mj-lt"/>
              </a:rPr>
              <a:t>결과 게시판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8520" y="1838033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팀</a:t>
            </a:r>
            <a:r>
              <a:rPr lang="en-US" altLang="ko-KR" sz="1400" b="1" dirty="0" smtClean="0"/>
              <a:t> ·</a:t>
            </a:r>
            <a:r>
              <a:rPr lang="ko-KR" altLang="en-US" sz="1400" b="1" dirty="0" smtClean="0"/>
              <a:t>선수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>
                <a:latin typeface="+mj-lt"/>
              </a:rPr>
              <a:t>정보 게시판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48719" y="1838033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통계 기록실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54531" y="1838033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관리자</a:t>
            </a:r>
            <a:endParaRPr lang="ko-KR" altLang="en-US" sz="1400" b="1" dirty="0">
              <a:latin typeface="+mj-lt"/>
            </a:endParaRPr>
          </a:p>
        </p:txBody>
      </p:sp>
      <p:cxnSp>
        <p:nvCxnSpPr>
          <p:cNvPr id="26" name="꺾인 연결선 25"/>
          <p:cNvCxnSpPr>
            <a:stCxn id="9" idx="0"/>
            <a:endCxn id="10" idx="0"/>
          </p:cNvCxnSpPr>
          <p:nvPr/>
        </p:nvCxnSpPr>
        <p:spPr>
          <a:xfrm rot="5400000" flipH="1" flipV="1">
            <a:off x="1441727" y="1079908"/>
            <a:ext cx="1588" cy="1516250"/>
          </a:xfrm>
          <a:prstGeom prst="bentConnector3">
            <a:avLst>
              <a:gd name="adj1" fmla="val 11136087"/>
            </a:avLst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0" idx="0"/>
            <a:endCxn id="11" idx="0"/>
          </p:cNvCxnSpPr>
          <p:nvPr/>
        </p:nvCxnSpPr>
        <p:spPr>
          <a:xfrm rot="5400000" flipH="1" flipV="1">
            <a:off x="3036229" y="1001618"/>
            <a:ext cx="1219" cy="1672830"/>
          </a:xfrm>
          <a:prstGeom prst="bentConnector3">
            <a:avLst>
              <a:gd name="adj1" fmla="val 14395466"/>
            </a:avLst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2" idx="0"/>
            <a:endCxn id="13" idx="0"/>
          </p:cNvCxnSpPr>
          <p:nvPr/>
        </p:nvCxnSpPr>
        <p:spPr>
          <a:xfrm rot="5400000" flipH="1" flipV="1">
            <a:off x="6235749" y="1085127"/>
            <a:ext cx="1219" cy="1505812"/>
          </a:xfrm>
          <a:prstGeom prst="bentConnector3">
            <a:avLst>
              <a:gd name="adj1" fmla="val 14395466"/>
            </a:avLst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1" idx="0"/>
            <a:endCxn id="12" idx="0"/>
          </p:cNvCxnSpPr>
          <p:nvPr/>
        </p:nvCxnSpPr>
        <p:spPr>
          <a:xfrm rot="5400000" flipH="1" flipV="1">
            <a:off x="4677743" y="1032934"/>
            <a:ext cx="1219" cy="1610199"/>
          </a:xfrm>
          <a:prstGeom prst="bentConnector3">
            <a:avLst>
              <a:gd name="adj1" fmla="val 14395466"/>
            </a:avLst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" idx="2"/>
          </p:cNvCxnSpPr>
          <p:nvPr/>
        </p:nvCxnSpPr>
        <p:spPr>
          <a:xfrm rot="5400000">
            <a:off x="3826471" y="1303232"/>
            <a:ext cx="713072" cy="1588"/>
          </a:xfrm>
          <a:prstGeom prst="line">
            <a:avLst/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562874" y="2344979"/>
            <a:ext cx="1278763" cy="4410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 경기 일정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+mj-lt"/>
              </a:rPr>
              <a:t> </a:t>
            </a:r>
            <a:r>
              <a:rPr lang="ko-KR" altLang="en-US" sz="1100" dirty="0" smtClean="0">
                <a:latin typeface="+mj-lt"/>
              </a:rPr>
              <a:t>경기 결과</a:t>
            </a:r>
            <a:endParaRPr lang="en-US" altLang="ko-KR" sz="1100" dirty="0" smtClean="0">
              <a:latin typeface="+mj-lt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7715272" y="1829056"/>
            <a:ext cx="1268325" cy="2031991"/>
            <a:chOff x="8634246" y="1829056"/>
            <a:chExt cx="1268325" cy="2031991"/>
          </a:xfrm>
        </p:grpSpPr>
        <p:sp>
          <p:nvSpPr>
            <p:cNvPr id="41" name="직사각형 40"/>
            <p:cNvSpPr/>
            <p:nvPr/>
          </p:nvSpPr>
          <p:spPr>
            <a:xfrm>
              <a:off x="8634246" y="1829056"/>
              <a:ext cx="1268325" cy="51252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+mj-lt"/>
                </a:rPr>
                <a:t>내정보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634380" y="2339826"/>
              <a:ext cx="1254932" cy="152122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buFontTx/>
                <a:buChar char="-"/>
              </a:pPr>
              <a:r>
                <a:rPr lang="ko-KR" altLang="en-US" sz="1100" dirty="0" smtClean="0">
                  <a:latin typeface="+mj-lt"/>
                </a:rPr>
                <a:t> 정보 조회</a:t>
              </a:r>
              <a:r>
                <a:rPr lang="en-US" altLang="ko-KR" sz="1100" dirty="0" smtClean="0">
                  <a:latin typeface="+mj-lt"/>
                </a:rPr>
                <a:t>/</a:t>
              </a:r>
              <a:r>
                <a:rPr lang="ko-KR" altLang="en-US" sz="1100" dirty="0" smtClean="0">
                  <a:latin typeface="+mj-lt"/>
                </a:rPr>
                <a:t>수정</a:t>
              </a:r>
              <a:endParaRPr lang="en-US" altLang="ko-KR" sz="1100" dirty="0" smtClean="0">
                <a:latin typeface="+mj-lt"/>
              </a:endParaRPr>
            </a:p>
            <a:p>
              <a:pPr>
                <a:buFontTx/>
                <a:buChar char="-"/>
              </a:pPr>
              <a:r>
                <a:rPr lang="ko-KR" altLang="en-US" sz="1100" dirty="0" smtClean="0">
                  <a:latin typeface="+mj-lt"/>
                </a:rPr>
                <a:t> 회원 탈퇴</a:t>
              </a:r>
              <a:endParaRPr lang="en-US" altLang="ko-KR" sz="1100" dirty="0" smtClean="0">
                <a:latin typeface="+mj-lt"/>
              </a:endParaRPr>
            </a:p>
            <a:p>
              <a:pPr>
                <a:buFontTx/>
                <a:buChar char="-"/>
              </a:pPr>
              <a:r>
                <a:rPr lang="ko-KR" altLang="en-US" sz="1100" dirty="0" smtClean="0">
                  <a:latin typeface="+mj-lt"/>
                </a:rPr>
                <a:t> 내가 쓴글 목록</a:t>
              </a:r>
              <a:endParaRPr lang="en-US" altLang="ko-KR" sz="1100" dirty="0" smtClean="0">
                <a:latin typeface="+mj-lt"/>
              </a:endParaRPr>
            </a:p>
            <a:p>
              <a:pPr>
                <a:buFontTx/>
                <a:buChar char="-"/>
              </a:pPr>
              <a:r>
                <a:rPr lang="ko-KR" altLang="en-US" sz="1000" dirty="0" smtClean="0">
                  <a:latin typeface="+mj-lt"/>
                </a:rPr>
                <a:t> 승부예측 </a:t>
              </a:r>
              <a:r>
                <a:rPr lang="ko-KR" altLang="en-US" sz="1000" dirty="0" smtClean="0">
                  <a:latin typeface="+mj-lt"/>
                </a:rPr>
                <a:t>참여</a:t>
              </a:r>
              <a:endParaRPr lang="en-US" altLang="ko-KR" sz="1000" dirty="0" smtClean="0">
                <a:solidFill>
                  <a:schemeClr val="bg1"/>
                </a:solidFill>
                <a:latin typeface="+mj-lt"/>
              </a:endParaRPr>
            </a:p>
            <a:p>
              <a:pPr>
                <a:buFontTx/>
                <a:buChar char="-"/>
              </a:pPr>
              <a:r>
                <a:rPr lang="en-US" altLang="ko-KR" sz="1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My </a:t>
              </a:r>
              <a:r>
                <a:rPr lang="en-US" altLang="ko-KR" sz="1000" dirty="0">
                  <a:solidFill>
                    <a:schemeClr val="bg1"/>
                  </a:solidFill>
                </a:rPr>
                <a:t>Team </a:t>
              </a:r>
              <a:r>
                <a:rPr lang="ko-KR" altLang="en-US" sz="1000" dirty="0">
                  <a:solidFill>
                    <a:schemeClr val="bg1"/>
                  </a:solidFill>
                </a:rPr>
                <a:t>경기 일정</a:t>
              </a:r>
              <a:r>
                <a:rPr lang="en-US" altLang="ko-KR" sz="1000" dirty="0">
                  <a:solidFill>
                    <a:schemeClr val="bg1"/>
                  </a:solidFill>
                </a:rPr>
                <a:t>/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결과</a:t>
              </a:r>
              <a:endParaRPr lang="en-US" altLang="ko-KR" sz="10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49439" y="2500306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자유 게시판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9439" y="3143248"/>
            <a:ext cx="1268325" cy="5125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atin typeface="+mj-lt"/>
              </a:rPr>
              <a:t>정보오류 </a:t>
            </a:r>
            <a:endParaRPr lang="en-US" altLang="ko-KR" sz="1400" b="1" dirty="0" smtClean="0">
              <a:latin typeface="+mj-lt"/>
            </a:endParaRPr>
          </a:p>
          <a:p>
            <a:pPr algn="ctr"/>
            <a:r>
              <a:rPr lang="ko-KR" altLang="en-US" sz="1400" b="1" dirty="0" smtClean="0">
                <a:latin typeface="+mj-lt"/>
              </a:rPr>
              <a:t>게시판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230901" y="2348804"/>
            <a:ext cx="1278763" cy="4410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 팀 정보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+mj-lt"/>
              </a:rPr>
              <a:t> </a:t>
            </a:r>
            <a:r>
              <a:rPr lang="ko-KR" altLang="en-US" sz="1100" dirty="0" smtClean="0">
                <a:latin typeface="+mj-lt"/>
              </a:rPr>
              <a:t>선수 정보</a:t>
            </a:r>
            <a:endParaRPr lang="en-US" altLang="ko-KR" sz="1100" dirty="0" smtClean="0">
              <a:latin typeface="+mj-lt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839471" y="2294618"/>
            <a:ext cx="1278763" cy="7771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 역대 관중 정보 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+mj-lt"/>
              </a:rPr>
              <a:t> </a:t>
            </a:r>
            <a:r>
              <a:rPr lang="ko-KR" altLang="en-US" sz="1100" dirty="0" smtClean="0">
                <a:latin typeface="+mj-lt"/>
              </a:rPr>
              <a:t>선수 비만도와  </a:t>
            </a:r>
            <a:endParaRPr lang="en-US" altLang="ko-KR" sz="1100" dirty="0" smtClean="0">
              <a:latin typeface="+mj-lt"/>
            </a:endParaRPr>
          </a:p>
          <a:p>
            <a:r>
              <a:rPr lang="en-US" altLang="ko-KR" sz="1100" dirty="0" smtClean="0">
                <a:latin typeface="+mj-lt"/>
              </a:rPr>
              <a:t>  </a:t>
            </a:r>
            <a:r>
              <a:rPr lang="ko-KR" altLang="en-US" sz="1100" dirty="0" smtClean="0">
                <a:latin typeface="+mj-lt"/>
              </a:rPr>
              <a:t>성과 통계 정보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+mj-lt"/>
              </a:rPr>
              <a:t> </a:t>
            </a:r>
            <a:r>
              <a:rPr lang="ko-KR" altLang="en-US" sz="1100" dirty="0" smtClean="0">
                <a:latin typeface="+mj-lt"/>
              </a:rPr>
              <a:t>야구 지식 정보</a:t>
            </a:r>
            <a:endParaRPr lang="en-US" altLang="ko-KR" sz="1100" dirty="0" smtClean="0">
              <a:latin typeface="+mj-lt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348295" y="2348804"/>
            <a:ext cx="1278763" cy="7771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 회원 관리 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en-US" altLang="ko-KR" sz="1100" dirty="0" smtClean="0">
                <a:latin typeface="+mj-lt"/>
              </a:rPr>
              <a:t> DB </a:t>
            </a:r>
            <a:r>
              <a:rPr lang="ko-KR" altLang="en-US" sz="1100" dirty="0" smtClean="0">
                <a:latin typeface="+mj-lt"/>
              </a:rPr>
              <a:t>관리</a:t>
            </a:r>
            <a:endParaRPr lang="en-US" altLang="ko-KR" sz="11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ko-KR" altLang="en-US" sz="1100" dirty="0" smtClean="0">
                <a:latin typeface="+mj-lt"/>
              </a:rPr>
              <a:t> 신고접수게시판</a:t>
            </a:r>
            <a:endParaRPr lang="en-US" altLang="ko-KR" sz="1100" dirty="0" smtClean="0">
              <a:latin typeface="+mj-lt"/>
            </a:endParaRPr>
          </a:p>
        </p:txBody>
      </p:sp>
      <p:cxnSp>
        <p:nvCxnSpPr>
          <p:cNvPr id="86" name="꺾인 연결선 85"/>
          <p:cNvCxnSpPr>
            <a:stCxn id="13" idx="0"/>
            <a:endCxn id="41" idx="0"/>
          </p:cNvCxnSpPr>
          <p:nvPr/>
        </p:nvCxnSpPr>
        <p:spPr>
          <a:xfrm rot="5400000" flipH="1" flipV="1">
            <a:off x="7664576" y="1153175"/>
            <a:ext cx="8977" cy="1360741"/>
          </a:xfrm>
          <a:prstGeom prst="bentConnector3">
            <a:avLst>
              <a:gd name="adj1" fmla="val 1973856"/>
            </a:avLst>
          </a:prstGeom>
          <a:ln>
            <a:solidFill>
              <a:srgbClr val="BDC1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7005" y="80167"/>
            <a:ext cx="800219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사이트맵</a:t>
            </a:r>
            <a:endParaRPr lang="en-US" altLang="ko-KR" sz="1200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57005" y="80167"/>
            <a:ext cx="1008609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테이블 구성</a:t>
            </a:r>
            <a:endParaRPr lang="en-US" altLang="ko-KR" sz="12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76672"/>
            <a:ext cx="8784976" cy="5055548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1608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0398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수집</a:t>
            </a:r>
            <a:endParaRPr lang="en-US" altLang="ko-KR" sz="1200" dirty="0" smtClean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3" y="831195"/>
            <a:ext cx="8291512" cy="229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2797" y="471155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선수 경기 기록 출처 </a:t>
            </a:r>
            <a:r>
              <a:rPr lang="en-US" altLang="ko-KR" sz="1200" dirty="0" smtClean="0"/>
              <a:t>: http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www.statiz.co.kr/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4844" y="3396207"/>
            <a:ext cx="5185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팀 및 선수 기본 정보 출처 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https://</a:t>
            </a:r>
            <a:r>
              <a:rPr lang="en-US" altLang="ko-KR" sz="1200" dirty="0" smtClean="0"/>
              <a:t>www.koreabaseball.com/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6" y="3711515"/>
            <a:ext cx="5167864" cy="1572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71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504" y="10398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분석</a:t>
            </a:r>
            <a:endParaRPr lang="en-US" altLang="ko-KR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48680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경기 결과 분석</a:t>
            </a:r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58713"/>
            <a:ext cx="3012732" cy="5306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851920" y="592427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선수 실적 분석</a:t>
            </a:r>
            <a:endParaRPr lang="en-US" altLang="ko-KR" sz="12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86997"/>
            <a:ext cx="5040560" cy="1179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08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504" y="10398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분석</a:t>
            </a:r>
            <a:endParaRPr lang="en-US" altLang="ko-KR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90443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회원 관리 현황 분석</a:t>
            </a:r>
            <a:endParaRPr lang="en-US" altLang="ko-KR" sz="1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5" t="20877" r="13684" b="19345"/>
          <a:stretch/>
        </p:blipFill>
        <p:spPr bwMode="auto">
          <a:xfrm>
            <a:off x="539552" y="922402"/>
            <a:ext cx="5112568" cy="3183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6" t="17664" r="11543" b="15298"/>
          <a:stretch/>
        </p:blipFill>
        <p:spPr bwMode="auto">
          <a:xfrm>
            <a:off x="2982043" y="2276872"/>
            <a:ext cx="5340154" cy="3456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9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7504" y="10398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분석</a:t>
            </a:r>
            <a:endParaRPr lang="en-US" altLang="ko-KR" sz="1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23528" y="627305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기타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관중 현황 분석</a:t>
            </a:r>
            <a:endParaRPr lang="en-US" altLang="ko-KR" sz="12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8" y="1022397"/>
            <a:ext cx="2249360" cy="22941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94927"/>
            <a:ext cx="2360186" cy="2298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013542"/>
            <a:ext cx="3262386" cy="23118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0816" y="3429000"/>
            <a:ext cx="3953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기타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야구선수의 비만과 실적의 상관관계 분석</a:t>
            </a:r>
            <a:endParaRPr lang="en-US" altLang="ko-KR" sz="1200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/>
          <a:srcRect l="8330" t="21968" r="4627" b="10936"/>
          <a:stretch/>
        </p:blipFill>
        <p:spPr bwMode="auto">
          <a:xfrm>
            <a:off x="535880" y="3707899"/>
            <a:ext cx="4329296" cy="2020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784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147</Words>
  <Application>Microsoft Office PowerPoint</Application>
  <PresentationFormat>화면 슬라이드 쇼(4:3)</PresentationFormat>
  <Paragraphs>45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</dc:creator>
  <cp:lastModifiedBy>hong</cp:lastModifiedBy>
  <cp:revision>68</cp:revision>
  <dcterms:created xsi:type="dcterms:W3CDTF">2020-06-19T01:06:01Z</dcterms:created>
  <dcterms:modified xsi:type="dcterms:W3CDTF">2020-06-29T03:11:22Z</dcterms:modified>
</cp:coreProperties>
</file>